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0" r:id="rId2"/>
    <p:sldMasterId id="2147483682" r:id="rId3"/>
    <p:sldMasterId id="2147483694" r:id="rId4"/>
    <p:sldMasterId id="2147483706" r:id="rId5"/>
    <p:sldMasterId id="2147483724" r:id="rId6"/>
  </p:sldMasterIdLst>
  <p:notesMasterIdLst>
    <p:notesMasterId r:id="rId34"/>
  </p:notesMasterIdLst>
  <p:sldIdLst>
    <p:sldId id="274" r:id="rId7"/>
    <p:sldId id="275" r:id="rId8"/>
    <p:sldId id="256" r:id="rId9"/>
    <p:sldId id="311" r:id="rId10"/>
    <p:sldId id="257" r:id="rId11"/>
    <p:sldId id="259" r:id="rId12"/>
    <p:sldId id="260" r:id="rId13"/>
    <p:sldId id="261" r:id="rId14"/>
    <p:sldId id="262" r:id="rId15"/>
    <p:sldId id="263" r:id="rId16"/>
    <p:sldId id="264" r:id="rId17"/>
    <p:sldId id="310" r:id="rId18"/>
    <p:sldId id="273" r:id="rId19"/>
    <p:sldId id="276" r:id="rId20"/>
    <p:sldId id="289" r:id="rId21"/>
    <p:sldId id="278" r:id="rId22"/>
    <p:sldId id="281" r:id="rId23"/>
    <p:sldId id="290" r:id="rId24"/>
    <p:sldId id="291" r:id="rId25"/>
    <p:sldId id="292" r:id="rId26"/>
    <p:sldId id="294" r:id="rId27"/>
    <p:sldId id="295" r:id="rId28"/>
    <p:sldId id="297" r:id="rId29"/>
    <p:sldId id="288" r:id="rId30"/>
    <p:sldId id="299" r:id="rId31"/>
    <p:sldId id="279" r:id="rId32"/>
    <p:sldId id="31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6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6B6FA-8FD2-453D-A9AB-D2E742F84D21}" type="datetimeFigureOut">
              <a:rPr lang="zh-TW" altLang="en-US" smtClean="0"/>
              <a:t>2017/10/2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20F54-7C08-4A4E-AED6-5D5EDCAE945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5175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80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6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78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16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554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zh-TW">
              <a:ea typeface="新細明體" panose="02020500000000000000" pitchFamily="18" charset="-120"/>
            </a:endParaRPr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5DCB080-C272-455D-8404-28D5E0B90F42}" type="slidenum">
              <a:rPr lang="en-US" altLang="zh-TW" smtClean="0">
                <a:solidFill>
                  <a:srgbClr val="595959"/>
                </a:solidFill>
                <a:latin typeface="Euphemia" panose="020B05030401020201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altLang="zh-TW">
              <a:solidFill>
                <a:srgbClr val="595959"/>
              </a:solidFill>
              <a:latin typeface="Euphemia" panose="020B05030401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94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31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61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39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573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3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3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150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53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05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76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93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84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869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32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23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76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89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61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20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14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19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04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796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0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62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72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1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59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63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31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22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0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1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2"/>
            <a:ext cx="9440035" cy="1828801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5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661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69088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1761069"/>
            <a:ext cx="9590551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2" y="3589879"/>
            <a:ext cx="9590551" cy="1507054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9755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7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3" y="1732451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4132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40"/>
            <a:ext cx="5087939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1" y="1735140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9"/>
            <a:ext cx="4876344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6"/>
            <a:ext cx="4895331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9"/>
            <a:ext cx="4895331" cy="3411063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4989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29386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189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7" y="609600"/>
            <a:ext cx="3706889" cy="1821918"/>
          </a:xfrm>
        </p:spPr>
        <p:txBody>
          <a:bodyPr anchor="b"/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4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7" y="2431518"/>
            <a:ext cx="3706889" cy="335968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7372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7" y="609602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3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439261"/>
            <a:ext cx="5934949" cy="337613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29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4" y="547688"/>
            <a:ext cx="10140951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7" cy="543472"/>
          </a:xfrm>
        </p:spPr>
        <p:txBody>
          <a:bodyPr anchor="b"/>
          <a:lstStyle>
            <a:lvl1pPr algn="ctr">
              <a:defRPr sz="21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11"/>
            <a:ext cx="9845347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3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8800830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3" cy="353434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6170969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40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6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4"/>
            <a:ext cx="8752299" cy="532749"/>
          </a:xfrm>
        </p:spPr>
        <p:txBody>
          <a:bodyPr/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7934079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2126944"/>
            <a:ext cx="10353763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6" y="4650556"/>
            <a:ext cx="10352199" cy="114064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557666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2002734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6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4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3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70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9"/>
            <a:ext cx="3300984" cy="1310833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9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7"/>
            <a:ext cx="3300984" cy="1310835"/>
          </a:xfrm>
        </p:spPr>
        <p:txBody>
          <a:bodyPr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7702236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4190496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70" y="609601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601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660303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87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1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FC98068-C43E-4FEF-B715-CB7CA7F422ED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CE09953-7C1B-48E3-8F7A-9B509594287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3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2220C06-7BC3-4037-AC62-020041B9EE7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2017/10/2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8894F15-C7CC-4E20-A672-1839C71D758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7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609602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731965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9" y="58832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10/2/2017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2" y="5883277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7"/>
            <a:ext cx="754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3310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hf sldNum="0" hdr="0" ftr="0" dt="0"/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28600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39354" indent="-202406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144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416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4919" indent="-161925" algn="l" defTabSz="342900" rtl="0" eaLnBrk="0" fontAlgn="base" hangingPunct="0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按一下以編輯母片文字樣式</a:t>
            </a:r>
          </a:p>
          <a:p>
            <a:pPr lvl="1"/>
            <a:r>
              <a:rPr lang="en-US"/>
              <a:t>第二層</a:t>
            </a:r>
          </a:p>
          <a:p>
            <a:pPr lvl="2"/>
            <a:r>
              <a:rPr lang="en-US"/>
              <a:t>第三層</a:t>
            </a:r>
          </a:p>
          <a:p>
            <a:pPr lvl="3"/>
            <a:r>
              <a:rPr lang="en-US"/>
              <a:t>第四層</a:t>
            </a:r>
          </a:p>
          <a:p>
            <a:pPr lvl="4"/>
            <a:r>
              <a:rPr 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6C2EC-1339-42FD-804E-CD6CEF6CB3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288ED-011F-4ED1-84A1-D8EC3CF79C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36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rzUsHNGZHc" TargetMode="Externa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50188C40-0116-43E7-9101-380D069B2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002" r="16530" b="18388"/>
          <a:stretch/>
        </p:blipFill>
        <p:spPr>
          <a:xfrm rot="16200000">
            <a:off x="1213946" y="-897865"/>
            <a:ext cx="6038193" cy="8434552"/>
          </a:xfrm>
          <a:prstGeom prst="rect">
            <a:avLst/>
          </a:prstGeom>
        </p:spPr>
      </p:pic>
      <p:pic>
        <p:nvPicPr>
          <p:cNvPr id="2050" name="Picture 2" descr="「eeve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19" y="1686911"/>
            <a:ext cx="3552498" cy="371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橢圓 4"/>
          <p:cNvSpPr/>
          <p:nvPr/>
        </p:nvSpPr>
        <p:spPr>
          <a:xfrm>
            <a:off x="4430110" y="551794"/>
            <a:ext cx="961697" cy="11351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/>
          <a:stretch/>
        </p:blipFill>
        <p:spPr>
          <a:xfrm>
            <a:off x="6091334" y="3032844"/>
            <a:ext cx="5123529" cy="381464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236344" y="2353352"/>
            <a:ext cx="6806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Red Public Phone Boxes</a:t>
            </a:r>
          </a:p>
        </p:txBody>
      </p:sp>
      <p:sp>
        <p:nvSpPr>
          <p:cNvPr id="5" name="向下箭號 4"/>
          <p:cNvSpPr/>
          <p:nvPr/>
        </p:nvSpPr>
        <p:spPr>
          <a:xfrm rot="21106804">
            <a:off x="7850924" y="3606189"/>
            <a:ext cx="756745" cy="68987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5821"/>
            <a:ext cx="4713890" cy="352599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183760" y="6088559"/>
            <a:ext cx="6806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Marching Guards</a:t>
            </a:r>
          </a:p>
        </p:txBody>
      </p:sp>
      <p:sp>
        <p:nvSpPr>
          <p:cNvPr id="8" name="向下箭號 7"/>
          <p:cNvSpPr/>
          <p:nvPr/>
        </p:nvSpPr>
        <p:spPr>
          <a:xfrm rot="8003731">
            <a:off x="3148815" y="5616422"/>
            <a:ext cx="756745" cy="68987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3" y="138364"/>
            <a:ext cx="4531331" cy="3032551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718042" y="629417"/>
            <a:ext cx="6806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Hop on-Hop off</a:t>
            </a:r>
          </a:p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City Tour Bus</a:t>
            </a:r>
          </a:p>
        </p:txBody>
      </p:sp>
      <p:sp>
        <p:nvSpPr>
          <p:cNvPr id="11" name="向下箭號 10"/>
          <p:cNvSpPr/>
          <p:nvPr/>
        </p:nvSpPr>
        <p:spPr>
          <a:xfrm rot="6157084">
            <a:off x="4965501" y="938428"/>
            <a:ext cx="541687" cy="94950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3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28494"/>
            <a:ext cx="6274676" cy="3529505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 rot="21106804">
            <a:off x="2144451" y="3256131"/>
            <a:ext cx="631060" cy="68987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31" y="14162"/>
            <a:ext cx="4035006" cy="322800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86" y="196244"/>
            <a:ext cx="3351744" cy="2372583"/>
          </a:xfrm>
          <a:prstGeom prst="rect">
            <a:avLst/>
          </a:prstGeom>
        </p:spPr>
      </p:pic>
      <p:sp>
        <p:nvSpPr>
          <p:cNvPr id="8" name="向下箭號 7"/>
          <p:cNvSpPr/>
          <p:nvPr/>
        </p:nvSpPr>
        <p:spPr>
          <a:xfrm rot="4087247">
            <a:off x="2384133" y="299661"/>
            <a:ext cx="631060" cy="68987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37070" y="2711453"/>
            <a:ext cx="6806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Royal family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098375" y="1011320"/>
            <a:ext cx="6806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Sherlock Holmes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258" y="3895473"/>
            <a:ext cx="4353100" cy="2962526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7286487" y="3184100"/>
            <a:ext cx="3984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Afternoon tea</a:t>
            </a:r>
          </a:p>
        </p:txBody>
      </p:sp>
      <p:sp>
        <p:nvSpPr>
          <p:cNvPr id="13" name="向下箭號 12"/>
          <p:cNvSpPr/>
          <p:nvPr/>
        </p:nvSpPr>
        <p:spPr>
          <a:xfrm rot="1213730">
            <a:off x="9417080" y="3962949"/>
            <a:ext cx="631060" cy="68987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1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0" y="523552"/>
            <a:ext cx="12328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 smtClean="0">
                <a:latin typeface="Comic Sans MS" panose="030F0702030302020204" pitchFamily="66" charset="0"/>
              </a:rPr>
              <a:t>Wrong Direction V.S. One Direction</a:t>
            </a:r>
            <a:endParaRPr lang="zh-TW" altLang="en-US" sz="4800" b="1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「new york」的圖片搜尋結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r="7453"/>
          <a:stretch/>
        </p:blipFill>
        <p:spPr bwMode="auto">
          <a:xfrm>
            <a:off x="0" y="1604647"/>
            <a:ext cx="5596759" cy="380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「London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" r="6325"/>
          <a:stretch/>
        </p:blipFill>
        <p:spPr bwMode="auto">
          <a:xfrm>
            <a:off x="5852508" y="1604647"/>
            <a:ext cx="6339492" cy="380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373117" y="5657671"/>
            <a:ext cx="1232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New York </a:t>
            </a:r>
            <a:r>
              <a:rPr lang="en-US" altLang="zh-TW" sz="7200" b="1" dirty="0" smtClean="0">
                <a:latin typeface="Comic Sans MS" panose="030F0702030302020204" pitchFamily="66" charset="0"/>
              </a:rPr>
              <a:t>V.S. </a:t>
            </a:r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London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3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rong Direction - One Th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7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4365" y="349360"/>
            <a:ext cx="11703269" cy="1325563"/>
          </a:xfrm>
        </p:spPr>
        <p:txBody>
          <a:bodyPr>
            <a:noAutofit/>
          </a:bodyPr>
          <a:lstStyle/>
          <a:p>
            <a:r>
              <a:rPr lang="en-US" altLang="zh-TW" sz="4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When in Rome, do as the Romans do.</a:t>
            </a:r>
            <a:endParaRPr lang="zh-TW" altLang="en-US" sz="4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入境隨俗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375932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入境隨俗」的圖片搜尋結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55"/>
          <a:stretch/>
        </p:blipFill>
        <p:spPr bwMode="auto">
          <a:xfrm>
            <a:off x="3759327" y="2585546"/>
            <a:ext cx="4174501" cy="40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「入境隨俗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653" y="2585545"/>
            <a:ext cx="4903181" cy="403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216887" y="1262105"/>
            <a:ext cx="4603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atin typeface="金梅黑框浮體字體" panose="02010509060101010101" pitchFamily="49" charset="-120"/>
                <a:ea typeface="金梅黑框浮體字體" panose="02010509060101010101" pitchFamily="49" charset="-120"/>
              </a:rPr>
              <a:t>入境隨俗</a:t>
            </a:r>
            <a:endParaRPr lang="zh-TW" altLang="en-US" sz="8000" b="1" dirty="0">
              <a:latin typeface="金梅黑框浮體字體" panose="02010509060101010101" pitchFamily="49" charset="-120"/>
              <a:ea typeface="金梅黑框浮體字體" panose="02010509060101010101" pitchFamily="49" charset="-120"/>
            </a:endParaRPr>
          </a:p>
        </p:txBody>
      </p:sp>
      <p:pic>
        <p:nvPicPr>
          <p:cNvPr id="5" name="11 曲目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3292" y="1101174"/>
            <a:ext cx="1645300" cy="16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310896" y="0"/>
            <a:ext cx="75325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>
              <a:defRPr/>
            </a:pPr>
            <a:r>
              <a:rPr lang="en-US" altLang="zh-TW" sz="960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Phonics Time</a:t>
            </a:r>
            <a:endParaRPr lang="zh-TW" altLang="en-US" sz="9600" dirty="0">
              <a:solidFill>
                <a:prstClr val="whit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5" y="2873666"/>
            <a:ext cx="5573688" cy="35744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63" y="1962150"/>
            <a:ext cx="60007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「phonics kn-」的圖片搜尋結果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t="16075" r="45344" b="10558"/>
          <a:stretch/>
        </p:blipFill>
        <p:spPr bwMode="auto">
          <a:xfrm>
            <a:off x="183129" y="0"/>
            <a:ext cx="66801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「kn- sounds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96" y="0"/>
            <a:ext cx="5134304" cy="68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1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202620" y="278858"/>
            <a:ext cx="2569782" cy="210370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ee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570098" y="207865"/>
            <a:ext cx="2474867" cy="2245696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kne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2" y="2668315"/>
            <a:ext cx="5586247" cy="41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「knee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8" y="2679104"/>
            <a:ext cx="5571861" cy="41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4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202620" y="278858"/>
            <a:ext cx="2569782" cy="210370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15000" b="1" dirty="0">
                <a:solidFill>
                  <a:prstClr val="white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2570098" y="207865"/>
            <a:ext cx="2474867" cy="2245696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kno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56" y="2727434"/>
            <a:ext cx="6195849" cy="41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「knot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10" y="2727434"/>
            <a:ext cx="6133369" cy="413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1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202619" y="278858"/>
            <a:ext cx="3452649" cy="210370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ife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570098" y="207865"/>
            <a:ext cx="2474867" cy="2245696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51843" y="5178456"/>
            <a:ext cx="5998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knife→knives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「cu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19" y="2679104"/>
            <a:ext cx="7429146" cy="41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「knife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2" y="2679104"/>
            <a:ext cx="5594329" cy="41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0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609600" y="141888"/>
            <a:ext cx="998484" cy="13873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橢圓 3"/>
          <p:cNvSpPr/>
          <p:nvPr/>
        </p:nvSpPr>
        <p:spPr>
          <a:xfrm>
            <a:off x="614855" y="1876095"/>
            <a:ext cx="1030014" cy="1371601"/>
          </a:xfrm>
          <a:prstGeom prst="ellipse">
            <a:avLst/>
          </a:prstGeom>
          <a:solidFill>
            <a:srgbClr val="2E8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609600" y="3594538"/>
            <a:ext cx="1030014" cy="1371601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630622" y="5312981"/>
            <a:ext cx="1030014" cy="13716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0636" y="339261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一次獲得</a:t>
            </a:r>
            <a:r>
              <a:rPr lang="en-US" altLang="zh-TW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</a:t>
            </a:r>
            <a:r>
              <a:rPr lang="zh-TW" altLang="en-US" sz="6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個印章</a:t>
            </a:r>
            <a:endParaRPr lang="zh-TW" altLang="en-U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60636" y="5420001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招式區任選</a:t>
            </a:r>
            <a:r>
              <a:rPr lang="en-US" altLang="zh-TW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zh-TW" alt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種小點心</a:t>
            </a:r>
            <a:endParaRPr lang="zh-TW" alt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60636" y="2134104"/>
            <a:ext cx="8024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60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進化區點心任選</a:t>
            </a:r>
            <a:r>
              <a:rPr lang="en-US" altLang="zh-TW" sz="6000" b="1" dirty="0" smtClean="0">
                <a:solidFill>
                  <a:srgbClr val="2E8242"/>
                </a:solidFill>
                <a:latin typeface="Comic Sans MS" panose="030F0702030302020204" pitchFamily="66" charset="0"/>
              </a:rPr>
              <a:t>1</a:t>
            </a:r>
            <a:endParaRPr lang="zh-TW" altLang="en-US" sz="6000" b="1" dirty="0">
              <a:solidFill>
                <a:srgbClr val="2E824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660636" y="3692465"/>
            <a:ext cx="1053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zh-TW" altLang="en-US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進化區用品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</a:t>
            </a:r>
            <a:r>
              <a:rPr lang="zh-TW" altLang="en-US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文具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or</a:t>
            </a:r>
            <a:r>
              <a:rPr lang="zh-TW" altLang="en-US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玩具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)</a:t>
            </a:r>
            <a:r>
              <a:rPr lang="zh-TW" altLang="en-US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任選</a:t>
            </a:r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1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202619" y="278858"/>
            <a:ext cx="4824249" cy="210370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ight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570098" y="207865"/>
            <a:ext cx="2474867" cy="2245696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2" name="Picture 2" descr="「dark knigh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5905" y="2685502"/>
            <a:ext cx="9070648" cy="417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「knight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30" y="2685502"/>
            <a:ext cx="6483460" cy="417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85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202620" y="278858"/>
            <a:ext cx="2412124" cy="210370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it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570098" y="207865"/>
            <a:ext cx="2474867" cy="2245696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194" name="Picture 2" descr="「knit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7141"/>
            <a:ext cx="5476613" cy="411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「knit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26" y="2747140"/>
            <a:ext cx="6663557" cy="411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16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圖: 程序 7"/>
          <p:cNvSpPr/>
          <p:nvPr/>
        </p:nvSpPr>
        <p:spPr>
          <a:xfrm>
            <a:off x="5202619" y="278858"/>
            <a:ext cx="3563009" cy="2103709"/>
          </a:xfrm>
          <a:prstGeom prst="flowChartProcess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ock</a:t>
            </a:r>
            <a:endParaRPr lang="en-US" altLang="zh-TW" sz="15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2570098" y="207865"/>
            <a:ext cx="2474867" cy="2245696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TW" sz="15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</a:t>
            </a:r>
            <a:endParaRPr lang="zh-TW" altLang="en-US" sz="15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172" name="Picture 4" descr="「sheldon knock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76" y="2571098"/>
            <a:ext cx="5603774" cy="42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「knock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59" y="2571098"/>
            <a:ext cx="5715867" cy="428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44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977462" y="362607"/>
            <a:ext cx="98219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latin typeface="Comic Sans MS" panose="030F0702030302020204" pitchFamily="66" charset="0"/>
              </a:rPr>
              <a:t>Let’s twist our tongues!</a:t>
            </a:r>
            <a:endParaRPr lang="zh-TW" altLang="en-US" sz="6600" b="1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「tongue twist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27" y="1785445"/>
            <a:ext cx="6481708" cy="472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368271" y="1271871"/>
            <a:ext cx="1138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kn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ight with a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kn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ife ties a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kn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ot on his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kn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ee.</a:t>
            </a:r>
            <a:endParaRPr lang="en-US" altLang="zh-TW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0402" t="5748" r="4942" b="73103"/>
          <a:stretch/>
        </p:blipFill>
        <p:spPr>
          <a:xfrm>
            <a:off x="-57801" y="2506718"/>
            <a:ext cx="12249801" cy="4351282"/>
          </a:xfrm>
          <a:prstGeom prst="rect">
            <a:avLst/>
          </a:prstGeom>
        </p:spPr>
      </p:pic>
      <p:pic>
        <p:nvPicPr>
          <p:cNvPr id="1026" name="Picture 2" descr="「liste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06" y="0"/>
            <a:ext cx="4572000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1" y="593954"/>
            <a:ext cx="1204485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evin is a cool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kn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ight. He can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kn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 with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kn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ives.</a:t>
            </a:r>
          </a:p>
          <a:p>
            <a:pPr defTabSz="914400">
              <a:defRPr/>
            </a:pP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He flies a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ite at night. </a:t>
            </a:r>
          </a:p>
          <a:p>
            <a:pPr defTabSz="914400">
              <a:defRPr/>
            </a:pP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Everyone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kn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ows </a:t>
            </a:r>
            <a:r>
              <a:rPr lang="en-US" altLang="zh-TW" sz="8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K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evin the </a:t>
            </a:r>
            <a:r>
              <a:rPr lang="en-US" altLang="zh-TW" sz="8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kn</a:t>
            </a:r>
            <a:r>
              <a:rPr lang="en-US" altLang="zh-TW" sz="8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ight.</a:t>
            </a:r>
            <a:endParaRPr lang="en-US" altLang="zh-TW" sz="8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2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1076" y="365125"/>
            <a:ext cx="11022724" cy="1325563"/>
          </a:xfrm>
        </p:spPr>
        <p:txBody>
          <a:bodyPr/>
          <a:lstStyle/>
          <a:p>
            <a:r>
              <a:rPr lang="en-US" altLang="zh-TW" b="1" dirty="0">
                <a:latin typeface="Comic Sans MS" panose="030F0702030302020204" pitchFamily="66" charset="0"/>
              </a:rPr>
              <a:t>Knock, knock, knocking on Penny's door</a:t>
            </a:r>
            <a:endParaRPr lang="zh-TW" altLang="en-US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sheldon knock the door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469" y="1580329"/>
            <a:ext cx="6245938" cy="478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837512" y="6488668"/>
            <a:ext cx="4966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hlinkClick r:id="rId3"/>
              </a:rPr>
              <a:t>https://</a:t>
            </a:r>
            <a:r>
              <a:rPr lang="en-US" altLang="zh-TW" dirty="0" smtClean="0">
                <a:hlinkClick r:id="rId3"/>
              </a:rPr>
              <a:t>www.youtube.com/watch?v=jrzUsHNGZHc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36144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55" y="1203308"/>
            <a:ext cx="10107553" cy="568044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156718" y="83889"/>
            <a:ext cx="10991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Where are they from?</a:t>
            </a:r>
            <a:endParaRPr lang="zh-TW" altLang="en-US"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345556" y="4597011"/>
            <a:ext cx="1876097" cy="8198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Niall</a:t>
            </a:r>
            <a:r>
              <a:rPr kumimoji="0" lang="en-US" altLang="zh-TW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 </a:t>
            </a:r>
            <a:endParaRPr kumimoji="0" lang="zh-TW" altLang="en-US" sz="54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951693" y="1286318"/>
            <a:ext cx="1939159" cy="8198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Liam</a:t>
            </a:r>
            <a:endParaRPr kumimoji="0" lang="zh-TW" altLang="en-US" sz="5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6100232" y="5933681"/>
            <a:ext cx="2128346" cy="8198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Louis</a:t>
            </a:r>
            <a:endParaRPr kumimoji="0" lang="zh-TW" altLang="en-US" sz="5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191528" y="2976760"/>
            <a:ext cx="1960179" cy="8198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Zayn</a:t>
            </a:r>
            <a:endParaRPr kumimoji="0" lang="zh-TW" altLang="en-US" sz="5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890852" y="3908094"/>
            <a:ext cx="2238704" cy="8198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微軟正黑體" panose="020B0604030504040204" pitchFamily="34" charset="-120"/>
                <a:cs typeface="+mn-cs"/>
              </a:rPr>
              <a:t>Harry</a:t>
            </a:r>
            <a:endParaRPr kumimoji="0" lang="zh-TW" altLang="en-US" sz="5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 Rounded MT Bold" panose="020F0704030504030204" pitchFamily="34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533748"/>
            <a:ext cx="9601196" cy="1303867"/>
          </a:xfrm>
        </p:spPr>
        <p:txBody>
          <a:bodyPr>
            <a:normAutofit/>
          </a:bodyPr>
          <a:lstStyle/>
          <a:p>
            <a:r>
              <a:rPr lang="en-US" altLang="zh-TW" sz="7200" dirty="0" smtClean="0">
                <a:latin typeface="Comic Sans MS" panose="030F0702030302020204" pitchFamily="66" charset="0"/>
              </a:rPr>
              <a:t>Let’s read aloud!</a:t>
            </a:r>
            <a:endParaRPr lang="zh-TW" altLang="en-US" sz="7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「read aloud gif」的圖片搜尋結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25" y="1818012"/>
            <a:ext cx="8967950" cy="50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496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1446" y="0"/>
            <a:ext cx="1115209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TW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U</a:t>
            </a:r>
            <a:r>
              <a:rPr lang="en-US" altLang="zh-TW" sz="5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nited </a:t>
            </a:r>
            <a:r>
              <a:rPr lang="en-US" altLang="zh-TW" sz="5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K</a:t>
            </a:r>
            <a:r>
              <a:rPr lang="en-US" altLang="zh-TW" sz="5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ingdom of Great Britain </a:t>
            </a:r>
          </a:p>
          <a:p>
            <a:pPr defTabSz="914400"/>
            <a:r>
              <a:rPr lang="en-US" altLang="zh-TW" sz="5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and Northern Ireland</a:t>
            </a:r>
          </a:p>
          <a:p>
            <a:pPr defTabSz="914400"/>
            <a:r>
              <a:rPr lang="zh-TW" altLang="en-US" sz="480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大不列顛及北愛爾蘭聯合王國</a:t>
            </a:r>
            <a:endParaRPr lang="zh-TW" altLang="en-US" sz="4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59" y="1602422"/>
            <a:ext cx="5943541" cy="51044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3681360"/>
            <a:ext cx="71838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zh-TW" sz="5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he United </a:t>
            </a:r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Kingdom</a:t>
            </a:r>
            <a:r>
              <a:rPr lang="zh-TW" altLang="en-US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 </a:t>
            </a:r>
            <a:endParaRPr lang="en-US" altLang="zh-TW" sz="5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  <a:p>
            <a:pPr lvl="0" defTabSz="914400"/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zh-TW" sz="5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he UK</a:t>
            </a:r>
            <a:endParaRPr lang="en-US" altLang="zh-TW" sz="48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defTabSz="914400"/>
            <a:r>
              <a:rPr lang="en-US" altLang="zh-TW" sz="54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Britain</a:t>
            </a:r>
          </a:p>
        </p:txBody>
      </p:sp>
    </p:spTree>
    <p:extLst>
      <p:ext uri="{BB962C8B-B14F-4D97-AF65-F5344CB8AC3E}">
        <p14:creationId xmlns:p14="http://schemas.microsoft.com/office/powerpoint/2010/main" val="27274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0" y="0"/>
            <a:ext cx="865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5400" dirty="0" smtClean="0">
                <a:solidFill>
                  <a:prstClr val="black"/>
                </a:solidFill>
                <a:latin typeface="Arial Rounded MT Bold" panose="020F0704030504030204" pitchFamily="34" charset="0"/>
              </a:rPr>
              <a:t>The UK is famous for…</a:t>
            </a:r>
            <a:endParaRPr lang="zh-TW" altLang="en-US" sz="54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215" y="762000"/>
            <a:ext cx="9168384" cy="6096000"/>
          </a:xfrm>
          <a:prstGeom prst="rect">
            <a:avLst/>
          </a:prstGeom>
        </p:spPr>
      </p:pic>
      <p:sp>
        <p:nvSpPr>
          <p:cNvPr id="4" name="向下箭號 3"/>
          <p:cNvSpPr/>
          <p:nvPr/>
        </p:nvSpPr>
        <p:spPr>
          <a:xfrm rot="2903997">
            <a:off x="9049407" y="1340069"/>
            <a:ext cx="756745" cy="85133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700103" y="923330"/>
            <a:ext cx="24918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Big Ben</a:t>
            </a:r>
            <a:endParaRPr lang="zh-TW" altLang="en-US" sz="4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499380" y="1165344"/>
            <a:ext cx="48674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Houses Of Parliament</a:t>
            </a:r>
          </a:p>
        </p:txBody>
      </p:sp>
      <p:sp>
        <p:nvSpPr>
          <p:cNvPr id="8" name="向下箭號 7"/>
          <p:cNvSpPr/>
          <p:nvPr/>
        </p:nvSpPr>
        <p:spPr>
          <a:xfrm rot="21289460">
            <a:off x="4703279" y="2658059"/>
            <a:ext cx="756745" cy="85133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900098" y="5970938"/>
            <a:ext cx="4867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River Thames</a:t>
            </a:r>
          </a:p>
        </p:txBody>
      </p:sp>
      <p:sp>
        <p:nvSpPr>
          <p:cNvPr id="10" name="向下箭號 9"/>
          <p:cNvSpPr/>
          <p:nvPr/>
        </p:nvSpPr>
        <p:spPr>
          <a:xfrm rot="2903997">
            <a:off x="8819617" y="5669773"/>
            <a:ext cx="756745" cy="85133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0" y="1141028"/>
            <a:ext cx="10163505" cy="5716971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188510" y="371587"/>
            <a:ext cx="4867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</a:t>
            </a:r>
            <a:r>
              <a:rPr lang="en-US" altLang="zh-TW" sz="44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ower Bridge</a:t>
            </a:r>
          </a:p>
        </p:txBody>
      </p:sp>
      <p:sp>
        <p:nvSpPr>
          <p:cNvPr id="7" name="向下箭號 6"/>
          <p:cNvSpPr/>
          <p:nvPr/>
        </p:nvSpPr>
        <p:spPr>
          <a:xfrm rot="1773246">
            <a:off x="6456541" y="970737"/>
            <a:ext cx="756745" cy="160352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95711" y="180136"/>
            <a:ext cx="6274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28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London Bridge’s falling down, falling down, falling down….</a:t>
            </a:r>
            <a:endParaRPr lang="zh-TW" altLang="en-US" sz="28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020"/>
          </a:xfrm>
        </p:spPr>
      </p:pic>
      <p:sp>
        <p:nvSpPr>
          <p:cNvPr id="5" name="向下箭號 4"/>
          <p:cNvSpPr/>
          <p:nvPr/>
        </p:nvSpPr>
        <p:spPr>
          <a:xfrm rot="17717337">
            <a:off x="7511015" y="983656"/>
            <a:ext cx="756745" cy="160352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98424" y="921247"/>
            <a:ext cx="38966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London Eye</a:t>
            </a:r>
            <a:endParaRPr lang="zh-TW" altLang="en-US" sz="4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54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9" b="13474"/>
          <a:stretch/>
        </p:blipFill>
        <p:spPr>
          <a:xfrm>
            <a:off x="0" y="3389586"/>
            <a:ext cx="12192000" cy="3468414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 rot="3587259">
            <a:off x="7189075" y="3733357"/>
            <a:ext cx="756745" cy="85133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866992" y="3184634"/>
            <a:ext cx="3887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Stonehenge</a:t>
            </a:r>
            <a:endParaRPr lang="zh-TW" altLang="en-US" sz="4400" dirty="0">
              <a:solidFill>
                <a:srgbClr val="0000FF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10"/>
            <a:ext cx="6829425" cy="32385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277684" y="508514"/>
            <a:ext cx="3887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TW" sz="4400" dirty="0" smtClean="0">
                <a:solidFill>
                  <a:srgbClr val="0000FF"/>
                </a:solidFill>
                <a:latin typeface="Arial Rounded MT Bold" panose="020F0704030504030204" pitchFamily="34" charset="0"/>
              </a:rPr>
              <a:t>Buckingham Palace</a:t>
            </a:r>
          </a:p>
        </p:txBody>
      </p:sp>
      <p:sp>
        <p:nvSpPr>
          <p:cNvPr id="12" name="向下箭號 11"/>
          <p:cNvSpPr/>
          <p:nvPr/>
        </p:nvSpPr>
        <p:spPr>
          <a:xfrm rot="3587259">
            <a:off x="6341063" y="624021"/>
            <a:ext cx="756745" cy="85133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0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有機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Terberg_CustomBorder_TP10188138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805</TotalTime>
  <Words>207</Words>
  <Application>Microsoft Office PowerPoint</Application>
  <PresentationFormat>寬螢幕</PresentationFormat>
  <Paragraphs>64</Paragraphs>
  <Slides>27</Slides>
  <Notes>6</Notes>
  <HiddenSlides>0</HiddenSlides>
  <MMClips>2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6</vt:i4>
      </vt:variant>
      <vt:variant>
        <vt:lpstr>投影片標題</vt:lpstr>
      </vt:variant>
      <vt:variant>
        <vt:i4>27</vt:i4>
      </vt:variant>
    </vt:vector>
  </HeadingPairs>
  <TitlesOfParts>
    <vt:vector size="48" baseType="lpstr">
      <vt:lpstr>Microsoft JhengHei UI</vt:lpstr>
      <vt:lpstr>金梅黑框浮體字體</vt:lpstr>
      <vt:lpstr>微軟正黑體</vt:lpstr>
      <vt:lpstr>新細明體</vt:lpstr>
      <vt:lpstr>Aharoni</vt:lpstr>
      <vt:lpstr>Arial</vt:lpstr>
      <vt:lpstr>Arial Rounded MT Bold</vt:lpstr>
      <vt:lpstr>Calibri</vt:lpstr>
      <vt:lpstr>Calibri Light</vt:lpstr>
      <vt:lpstr>Calisto MT</vt:lpstr>
      <vt:lpstr>Comic Sans MS</vt:lpstr>
      <vt:lpstr>Euphemia</vt:lpstr>
      <vt:lpstr>Garamond</vt:lpstr>
      <vt:lpstr>Trebuchet MS</vt:lpstr>
      <vt:lpstr>Wingdings 2</vt:lpstr>
      <vt:lpstr>有機</vt:lpstr>
      <vt:lpstr>Office 佈景主題</vt:lpstr>
      <vt:lpstr>1_Office 佈景主題</vt:lpstr>
      <vt:lpstr>2_Office 佈景主題</vt:lpstr>
      <vt:lpstr>石板</vt:lpstr>
      <vt:lpstr>1_Terberg_CustomBorder_TP101881387</vt:lpstr>
      <vt:lpstr>PowerPoint 簡報</vt:lpstr>
      <vt:lpstr>PowerPoint 簡報</vt:lpstr>
      <vt:lpstr>PowerPoint 簡報</vt:lpstr>
      <vt:lpstr>Let’s read aloud!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When in Rome, do as the Romans do.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Knock, knock, knocking on Penny's door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葉德涵</dc:creator>
  <cp:lastModifiedBy>User</cp:lastModifiedBy>
  <cp:revision>60</cp:revision>
  <dcterms:created xsi:type="dcterms:W3CDTF">2017-03-30T00:42:27Z</dcterms:created>
  <dcterms:modified xsi:type="dcterms:W3CDTF">2017-10-02T08:30:55Z</dcterms:modified>
</cp:coreProperties>
</file>